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3" r:id="rId6"/>
    <p:sldId id="260" r:id="rId7"/>
    <p:sldId id="258" r:id="rId8"/>
    <p:sldId id="259" r:id="rId9"/>
    <p:sldId id="264" r:id="rId10"/>
    <p:sldId id="272" r:id="rId11"/>
    <p:sldId id="280" r:id="rId12"/>
    <p:sldId id="270" r:id="rId13"/>
    <p:sldId id="268" r:id="rId14"/>
    <p:sldId id="265" r:id="rId15"/>
    <p:sldId id="267" r:id="rId16"/>
    <p:sldId id="266" r:id="rId17"/>
    <p:sldId id="273" r:id="rId18"/>
    <p:sldId id="281" r:id="rId19"/>
    <p:sldId id="282" r:id="rId20"/>
    <p:sldId id="275" r:id="rId21"/>
    <p:sldId id="274" r:id="rId22"/>
    <p:sldId id="283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09.06.2020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09.06.2020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71600" y="188640"/>
            <a:ext cx="6400800" cy="17526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sol\Desktop\okul evrakları\okul foto düzeltilen\DSC_0230 (3008 x 200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176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331640" y="552119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</a:rPr>
              <a:t>PALU ANADOLU İMAM HATİP LİSESİ</a:t>
            </a:r>
            <a:endParaRPr lang="tr-TR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42" name="Picture 2" descr="C:\Users\sol\Desktop\okul evrakları\okul fotolorı\DSC_0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932040" y="332656"/>
            <a:ext cx="3290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ÇARDAKLARIMIZ</a:t>
            </a:r>
            <a:endParaRPr lang="tr-TR" sz="36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86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3312368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KATILDIĞIMIZ YARIŞMALAR VE ÖDÜLLER</a:t>
            </a:r>
            <a:endParaRPr lang="tr-TR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8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290" name="Picture 2" descr="C:\Users\sol\Desktop\okul evrakları\OKUL İNTERNET SİTESİ\il ezan yarışması\IMG_09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427984" y="5373216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GENELİ EZAN OKUMA YARIŞMASINA KATILIM SAĞLANDI</a:t>
            </a:r>
            <a:endParaRPr lang="tr-TR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99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4338" name="Picture 2" descr="C:\Users\sol\Desktop\okul evrakları\OKUL İNTERNET SİTESİ\kk yarışması\06114207_IMG_8606_-_Kop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 rot="21317601">
            <a:off x="103925" y="4687249"/>
            <a:ext cx="788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GENELİ KUR’AN-I KERİM’İ GÜZEL OKUMA YARIŞMASINDA ÖĞRENCİMİZ İL ÜÇÜNCÜSÜ OLMUŞTUR.</a:t>
            </a:r>
            <a:endParaRPr lang="tr-T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1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5362" name="Picture 2" descr="C:\Users\sol\Desktop\okul evrakları\OKUL İNTERNET SİTESİ\ödül\IMG_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95536" y="726138"/>
            <a:ext cx="7891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İLÇEMİZDE YAPILAN 40 HADİS YARIŞMASINDA ÖDÜL ALAN ÖĞRENCİLERİMİZİN ÖDÜL TÖRENİ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6386" name="Picture 2" descr="C:\Users\sol\Desktop\23163948_c710c5ba-a83c-414a-9be5-ef57ffa2be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83568" y="473121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İLİMİZDE DÜZENLENEN ÖYKÜ YARIŞMASINDA ÖĞRENCİMİZ İL ÜÇÜNCÜSÜ OLMUŞTUR.</a:t>
            </a:r>
            <a:endParaRPr lang="tr-TR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2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7410" name="Picture 2" descr="C:\Users\sol\Desktop\05152709_IMG_1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355976" y="5872746"/>
            <a:ext cx="415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GENELİ DÜZENLENEN HUTBE YARIŞMASI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58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YAPILAN GEZİLER VE ETKİNLİKLER</a:t>
            </a:r>
            <a:endParaRPr lang="tr-TR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6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3314" name="Picture 2" descr="C:\Users\sol\Desktop\okul evrakları\OKUL İNTERNET SİTESİ\GELECEĞE NEFES\IMG_9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763688" y="332656"/>
            <a:ext cx="4542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FİDAN DİKİM ETKİNLİĞİ</a:t>
            </a:r>
            <a:endParaRPr lang="tr-TR" sz="36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14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266" name="Picture 2" descr="C:\Users\sol\Desktop\okul evrakları\okul fotolorı\DSC_0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270" y="5534209"/>
            <a:ext cx="555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accent6"/>
                </a:solidFill>
              </a:rPr>
              <a:t>ÖĞRENCİLERİMİZE SINAVLAR HAKKINDA BİLGİ VERLİRKEN</a:t>
            </a:r>
            <a:endParaRPr lang="tr-T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l\Desktop\okul evrakları\okul foto düzeltilen\DSC_0253 (3008 x 200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627784" y="4906034"/>
            <a:ext cx="33843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chemeClr val="accent6"/>
                </a:solidFill>
              </a:rPr>
              <a:t>KORİDORLARIMIZ</a:t>
            </a:r>
            <a:endParaRPr lang="tr-TR" sz="35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8434" name="Picture 2" descr="D:\Pictures\Palu İHL Ankara Gezisi\14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 rot="21324593">
            <a:off x="2120134" y="5341317"/>
            <a:ext cx="5413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ANKARA GEZİSİ-TBMM ZİYARETİ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0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9458" name="Picture 2" descr="D:\Pictures\Palu İHL Ankara Gezisi\1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95536" y="548680"/>
            <a:ext cx="3797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MEVLANA MÜZESİGEZİSİ</a:t>
            </a:r>
            <a:endParaRPr lang="tr-T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50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482" name="Picture 2" descr="D:\Pictures\Palu İHL Ankara Gezisi\1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699792" y="97468"/>
            <a:ext cx="501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BEŞTEPE MİLLET CAMİSİ ZİYARETİ</a:t>
            </a:r>
            <a:endParaRPr lang="tr-TR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75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 descr="C:\Users\sol\Desktop\okul evrakları\okul foto düzeltilen\DSC_0273 (3008 x 200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 rot="21252962">
            <a:off x="323528" y="357301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chemeClr val="accent6"/>
                </a:solidFill>
              </a:rPr>
              <a:t>MESCİD</a:t>
            </a:r>
            <a:endParaRPr lang="tr-TR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 descr="C:\Users\sol\Desktop\okul evrakları\okul foto düzeltilen\DSC_0301 (3008 x 200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195736" y="537321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chemeClr val="accent6"/>
                </a:solidFill>
              </a:rPr>
              <a:t>KONFERANS SALONU</a:t>
            </a:r>
            <a:endParaRPr lang="tr-TR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 descr="C:\Users\sol\Desktop\okul evrakları\okul foto düzeltilen\DSC_0306 (600 x 39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620827" y="3892863"/>
            <a:ext cx="3199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FFC000"/>
                </a:solidFill>
              </a:rPr>
              <a:t>OKUL BAHÇESİ</a:t>
            </a:r>
            <a:endParaRPr lang="tr-TR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6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 descr="C:\Users\sol\Desktop\okul evrakları\okul foto düzeltilen\DSC_0320 (600 x 39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115616" y="494116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FFC000"/>
                </a:solidFill>
              </a:rPr>
              <a:t>KANTİN</a:t>
            </a:r>
            <a:endParaRPr lang="tr-TR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 descr="C:\Users\sol\Desktop\okul evrakları\okul foto düzeltilen\DSC_0213 (3008 x 200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67544" y="522920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FFC000"/>
                </a:solidFill>
              </a:rPr>
              <a:t>OKUL GİRİŞİ</a:t>
            </a:r>
            <a:endParaRPr lang="tr-TR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 descr="C:\Users\sol\Desktop\okul evrakları\okul foto düzeltilen\DSC_0217 (3008 x 200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0" y="2924944"/>
            <a:ext cx="3129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ÖĞRENCİ GİRİŞİ</a:t>
            </a:r>
            <a:endParaRPr lang="tr-TR" sz="36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51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218" name="Picture 2" descr="C:\Users\sol\Desktop\okul evrakları\okul fotolorı\DSC_02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547664" y="1089610"/>
            <a:ext cx="4355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chemeClr val="accent6"/>
                </a:solidFill>
              </a:rPr>
              <a:t>ÖĞRETMENLER ODASI</a:t>
            </a:r>
            <a:endParaRPr lang="tr-TR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87</Words>
  <Application>Microsoft Office PowerPoint</Application>
  <PresentationFormat>Ekran Gösterisi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KATILDIĞIMIZ YARIŞMALAR VE ÖDÜLLER</vt:lpstr>
      <vt:lpstr>PowerPoint Sunusu</vt:lpstr>
      <vt:lpstr>PowerPoint Sunusu</vt:lpstr>
      <vt:lpstr>PowerPoint Sunusu</vt:lpstr>
      <vt:lpstr>PowerPoint Sunusu</vt:lpstr>
      <vt:lpstr>PowerPoint Sunusu</vt:lpstr>
      <vt:lpstr>YAPILAN GEZİLER VE ETKİNLİKLER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sol</dc:creator>
  <cp:lastModifiedBy>sol</cp:lastModifiedBy>
  <cp:revision>7</cp:revision>
  <dcterms:created xsi:type="dcterms:W3CDTF">2020-06-09T12:08:30Z</dcterms:created>
  <dcterms:modified xsi:type="dcterms:W3CDTF">2020-06-09T13:18:47Z</dcterms:modified>
</cp:coreProperties>
</file>